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Grid="0">
      <p:cViewPr>
        <p:scale>
          <a:sx n="30" d="100"/>
          <a:sy n="30" d="100"/>
        </p:scale>
        <p:origin x="78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5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72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97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10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2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60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10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33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20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63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753D-1CA0-4748-9951-C4FB9D224286}" type="datetimeFigureOut">
              <a:rPr lang="es-ES" smtClean="0"/>
              <a:t>19/02/2017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D876-9F63-484A-99FD-AC634A84C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30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3" r="-1" b="85246"/>
          <a:stretch/>
        </p:blipFill>
        <p:spPr>
          <a:xfrm>
            <a:off x="-228600" y="0"/>
            <a:ext cx="32627888" cy="637513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19261" y="827375"/>
            <a:ext cx="16552650" cy="3723284"/>
          </a:xfrm>
        </p:spPr>
        <p:txBody>
          <a:bodyPr>
            <a:normAutofit/>
          </a:bodyPr>
          <a:lstStyle/>
          <a:p>
            <a:r>
              <a:rPr lang="es-ES" sz="6400" b="1" dirty="0" smtClean="0"/>
              <a:t>Título</a:t>
            </a:r>
          </a:p>
          <a:p>
            <a:r>
              <a:rPr lang="es-ES" sz="3500" dirty="0" smtClean="0"/>
              <a:t>Autor</a:t>
            </a:r>
            <a:r>
              <a:rPr lang="es-ES" sz="3500" baseline="30000" dirty="0" smtClean="0"/>
              <a:t>1</a:t>
            </a:r>
            <a:r>
              <a:rPr lang="es-ES" sz="3500" dirty="0" smtClean="0"/>
              <a:t>, Autor</a:t>
            </a:r>
            <a:r>
              <a:rPr lang="es-ES" sz="3500" baseline="30000" dirty="0" smtClean="0"/>
              <a:t>2</a:t>
            </a:r>
            <a:r>
              <a:rPr lang="es-ES" sz="3500" dirty="0" smtClean="0"/>
              <a:t>,… </a:t>
            </a:r>
          </a:p>
          <a:p>
            <a:r>
              <a:rPr lang="es-ES" sz="3200" baseline="30000" dirty="0"/>
              <a:t>1</a:t>
            </a:r>
            <a:r>
              <a:rPr lang="es-ES" sz="3200" i="1" dirty="0" smtClean="0"/>
              <a:t>Institución, </a:t>
            </a:r>
            <a:r>
              <a:rPr lang="es-ES" sz="3200" baseline="30000" dirty="0" smtClean="0"/>
              <a:t>2</a:t>
            </a:r>
            <a:r>
              <a:rPr lang="es-ES" sz="3200" i="1" dirty="0" smtClean="0"/>
              <a:t>Institución,…</a:t>
            </a:r>
            <a:endParaRPr lang="es-ES" sz="3200" i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7" y="621470"/>
            <a:ext cx="4512873" cy="3929189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1751667" y="7863248"/>
            <a:ext cx="14237526" cy="6715527"/>
            <a:chOff x="1751667" y="7737740"/>
            <a:chExt cx="11819953" cy="5061464"/>
          </a:xfrm>
        </p:grpSpPr>
        <p:sp>
          <p:nvSpPr>
            <p:cNvPr id="9" name="Rectángulo redondeado 8"/>
            <p:cNvSpPr/>
            <p:nvPr/>
          </p:nvSpPr>
          <p:spPr>
            <a:xfrm>
              <a:off x="1751667" y="8718990"/>
              <a:ext cx="11819953" cy="4080214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2800" dirty="0" smtClean="0">
                  <a:solidFill>
                    <a:schemeClr val="tx1"/>
                  </a:solidFill>
                </a:rPr>
                <a:t>Descripción del contenido de este apartado</a:t>
              </a:r>
            </a:p>
          </p:txBody>
        </p:sp>
        <p:sp>
          <p:nvSpPr>
            <p:cNvPr id="2" name="Rectángulo redondeado 1"/>
            <p:cNvSpPr/>
            <p:nvPr/>
          </p:nvSpPr>
          <p:spPr>
            <a:xfrm>
              <a:off x="3049675" y="7737740"/>
              <a:ext cx="7967114" cy="137959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4800" dirty="0" smtClean="0">
                  <a:solidFill>
                    <a:schemeClr val="bg1"/>
                  </a:solidFill>
                </a:rPr>
                <a:t>INTRODUCCIÓN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6910341" y="7863248"/>
            <a:ext cx="13578479" cy="6715527"/>
            <a:chOff x="1751667" y="7737739"/>
            <a:chExt cx="11819953" cy="5061465"/>
          </a:xfrm>
        </p:grpSpPr>
        <p:sp>
          <p:nvSpPr>
            <p:cNvPr id="11" name="Rectángulo redondeado 10"/>
            <p:cNvSpPr/>
            <p:nvPr/>
          </p:nvSpPr>
          <p:spPr>
            <a:xfrm>
              <a:off x="1751667" y="8718990"/>
              <a:ext cx="11819953" cy="4080214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2800" dirty="0" smtClean="0">
                  <a:solidFill>
                    <a:schemeClr val="tx1"/>
                  </a:solidFill>
                </a:rPr>
                <a:t>Descripción del contenido de este apartado</a:t>
              </a:r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3049675" y="7737739"/>
              <a:ext cx="8678822" cy="137959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4800" dirty="0" smtClean="0">
                  <a:solidFill>
                    <a:schemeClr val="bg1"/>
                  </a:solidFill>
                </a:rPr>
                <a:t>OBJETIVOS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620616" y="15604199"/>
            <a:ext cx="28737154" cy="4974326"/>
            <a:chOff x="1751667" y="7824878"/>
            <a:chExt cx="11819953" cy="4974326"/>
          </a:xfrm>
        </p:grpSpPr>
        <p:sp>
          <p:nvSpPr>
            <p:cNvPr id="14" name="Rectángulo redondeado 13"/>
            <p:cNvSpPr/>
            <p:nvPr/>
          </p:nvSpPr>
          <p:spPr>
            <a:xfrm>
              <a:off x="1751667" y="8718990"/>
              <a:ext cx="11819953" cy="4080214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2800" dirty="0" smtClean="0">
                  <a:solidFill>
                    <a:schemeClr val="tx1"/>
                  </a:solidFill>
                </a:rPr>
                <a:t>Descripción del contenido de este apartado</a:t>
              </a: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2222917" y="7824878"/>
              <a:ext cx="5384824" cy="166173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4800" dirty="0" smtClean="0">
                  <a:solidFill>
                    <a:schemeClr val="bg1"/>
                  </a:solidFill>
                </a:rPr>
                <a:t>MÉTODO</a:t>
              </a:r>
              <a:r>
                <a:rPr lang="es-ES" dirty="0" smtClean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751667" y="21857516"/>
            <a:ext cx="28606104" cy="8325824"/>
            <a:chOff x="1751667" y="7860035"/>
            <a:chExt cx="11819953" cy="4939169"/>
          </a:xfrm>
        </p:grpSpPr>
        <p:sp>
          <p:nvSpPr>
            <p:cNvPr id="17" name="Rectángulo redondeado 16"/>
            <p:cNvSpPr/>
            <p:nvPr/>
          </p:nvSpPr>
          <p:spPr>
            <a:xfrm>
              <a:off x="1751667" y="8718990"/>
              <a:ext cx="11819953" cy="4080214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2800" dirty="0" smtClean="0">
                  <a:solidFill>
                    <a:schemeClr val="tx1"/>
                  </a:solidFill>
                </a:rPr>
                <a:t>Descripción del contenido de este apartado</a:t>
              </a:r>
            </a:p>
          </p:txBody>
        </p:sp>
        <p:sp>
          <p:nvSpPr>
            <p:cNvPr id="18" name="Rectángulo redondeado 17"/>
            <p:cNvSpPr/>
            <p:nvPr/>
          </p:nvSpPr>
          <p:spPr>
            <a:xfrm>
              <a:off x="2222917" y="7860035"/>
              <a:ext cx="5357502" cy="108006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4800" dirty="0" smtClean="0">
                  <a:solidFill>
                    <a:schemeClr val="bg1"/>
                  </a:solidFill>
                </a:rPr>
                <a:t>RESULTADOS</a:t>
              </a: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751665" y="31262271"/>
            <a:ext cx="14237527" cy="9567858"/>
            <a:chOff x="1751667" y="8177868"/>
            <a:chExt cx="11819953" cy="4621336"/>
          </a:xfrm>
        </p:grpSpPr>
        <p:sp>
          <p:nvSpPr>
            <p:cNvPr id="20" name="Rectángulo redondeado 19"/>
            <p:cNvSpPr/>
            <p:nvPr/>
          </p:nvSpPr>
          <p:spPr>
            <a:xfrm>
              <a:off x="1751667" y="8718990"/>
              <a:ext cx="11819953" cy="4080214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2800" dirty="0" smtClean="0">
                  <a:solidFill>
                    <a:schemeClr val="tx1"/>
                  </a:solidFill>
                </a:rPr>
                <a:t>Descripción del contenido de este apartado</a:t>
              </a: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3014675" y="8177868"/>
              <a:ext cx="7270934" cy="78440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4800" dirty="0" smtClean="0">
                  <a:solidFill>
                    <a:schemeClr val="bg1"/>
                  </a:solidFill>
                </a:rPr>
                <a:t>CONCLUSIONES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17366743" y="31262273"/>
            <a:ext cx="13122078" cy="9567857"/>
            <a:chOff x="1751667" y="7737739"/>
            <a:chExt cx="11819953" cy="5061464"/>
          </a:xfrm>
        </p:grpSpPr>
        <p:sp>
          <p:nvSpPr>
            <p:cNvPr id="23" name="Rectángulo redondeado 22"/>
            <p:cNvSpPr/>
            <p:nvPr/>
          </p:nvSpPr>
          <p:spPr>
            <a:xfrm>
              <a:off x="1751667" y="8330397"/>
              <a:ext cx="11819953" cy="4468806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2800" dirty="0" smtClean="0">
                  <a:solidFill>
                    <a:schemeClr val="tx1"/>
                  </a:solidFill>
                </a:rPr>
                <a:t>Descripción del contenido de este apartado</a:t>
              </a: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3049676" y="7737739"/>
              <a:ext cx="7631289" cy="85910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889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4800" dirty="0" smtClean="0">
                  <a:solidFill>
                    <a:schemeClr val="bg1"/>
                  </a:solidFill>
                </a:rPr>
                <a:t>REFERENCIAS</a:t>
              </a:r>
            </a:p>
          </p:txBody>
        </p:sp>
      </p:grpSp>
      <p:sp>
        <p:nvSpPr>
          <p:cNvPr id="25" name="CuadroTexto 24"/>
          <p:cNvSpPr txBox="1"/>
          <p:nvPr/>
        </p:nvSpPr>
        <p:spPr>
          <a:xfrm>
            <a:off x="26751719" y="41464190"/>
            <a:ext cx="37371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E-mail de contacto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67189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54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 Martínez</dc:creator>
  <cp:lastModifiedBy>Fatima Plata Morales</cp:lastModifiedBy>
  <cp:revision>16</cp:revision>
  <dcterms:created xsi:type="dcterms:W3CDTF">2017-02-19T15:13:37Z</dcterms:created>
  <dcterms:modified xsi:type="dcterms:W3CDTF">2017-02-19T18:54:36Z</dcterms:modified>
</cp:coreProperties>
</file>